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79" r:id="rId9"/>
    <p:sldId id="280" r:id="rId10"/>
    <p:sldId id="282" r:id="rId11"/>
    <p:sldId id="283" r:id="rId12"/>
    <p:sldId id="284" r:id="rId13"/>
    <p:sldId id="286" r:id="rId14"/>
    <p:sldId id="281" r:id="rId15"/>
    <p:sldId id="285" r:id="rId16"/>
    <p:sldId id="266" r:id="rId17"/>
    <p:sldId id="269" r:id="rId18"/>
    <p:sldId id="271" r:id="rId19"/>
    <p:sldId id="272" r:id="rId20"/>
    <p:sldId id="277" r:id="rId21"/>
    <p:sldId id="275" r:id="rId22"/>
    <p:sldId id="273" r:id="rId23"/>
    <p:sldId id="274" r:id="rId24"/>
    <p:sldId id="276" r:id="rId25"/>
    <p:sldId id="278" r:id="rId26"/>
    <p:sldId id="270" r:id="rId27"/>
    <p:sldId id="261" r:id="rId28"/>
    <p:sldId id="262" r:id="rId29"/>
    <p:sldId id="263" r:id="rId30"/>
    <p:sldId id="264" r:id="rId31"/>
    <p:sldId id="265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8908DBEE-7941-368E-EA2E-73484F27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0" y="575715"/>
            <a:ext cx="10208820" cy="57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3E633-DF73-5EF1-DBE8-9013AE706B9E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 </a:t>
            </a:r>
            <a:r>
              <a:rPr lang="en-US" altLang="ko-KR"/>
              <a:t>Pi</a:t>
            </a:r>
            <a:r>
              <a:rPr lang="en-US" altLang="ko-KR" sz="1800" i="0">
                <a:effectLst/>
              </a:rPr>
              <a:t> Attneuator, lower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4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2474DF-8AD3-BD49-D68D-F982B72D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1" y="1639114"/>
            <a:ext cx="2406774" cy="2000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079F2-FD2F-0EE3-C34E-077A4539F352}"/>
              </a:ext>
            </a:extLst>
          </p:cNvPr>
          <p:cNvSpPr txBox="1"/>
          <p:nvPr/>
        </p:nvSpPr>
        <p:spPr>
          <a:xfrm>
            <a:off x="626426" y="3861303"/>
            <a:ext cx="26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3dB Point near 800MHz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9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794D7A-7DC6-4806-CF52-F4489E05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298889"/>
            <a:ext cx="9971314" cy="546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7C489-1841-E029-1B63-DB9E8C318224}"/>
              </a:ext>
            </a:extLst>
          </p:cNvPr>
          <p:cNvSpPr txBox="1"/>
          <p:nvPr/>
        </p:nvSpPr>
        <p:spPr>
          <a:xfrm>
            <a:off x="525486" y="6076051"/>
            <a:ext cx="26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Balun...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5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42BFACAE-F82E-929C-2055-7501A4BA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2"/>
            <a:ext cx="6579394" cy="3677778"/>
          </a:xfrm>
          <a:prstGeom prst="rect">
            <a:avLst/>
          </a:prstGeom>
        </p:spPr>
      </p:pic>
      <p:pic>
        <p:nvPicPr>
          <p:cNvPr id="7" name="그림 6" descr="텍스트, 도표, 라인, 지도이(가) 표시된 사진&#10;&#10;자동 생성된 설명">
            <a:extLst>
              <a:ext uri="{FF2B5EF4-FFF2-40B4-BE49-F238E27FC236}">
                <a16:creationId xmlns:a16="http://schemas.microsoft.com/office/drawing/2014/main" id="{EB749B9B-E059-78BC-A4A0-4E8061F0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04" y="3158788"/>
            <a:ext cx="6579396" cy="3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2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Arch4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S11 ~ -</a:t>
            </a:r>
            <a:r>
              <a:rPr lang="en-US" altLang="ko-KR"/>
              <a:t>(6+6)</a:t>
            </a:r>
            <a:r>
              <a:rPr lang="en-US" altLang="ko-KR" sz="1800" i="0">
                <a:effectLst/>
              </a:rPr>
              <a:t>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1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C88F5961-E81F-6E65-9741-7DA87369507F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7F26B8-6CD0-6800-CC95-23E8F29144E3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914ED5-9CA1-2C71-B28E-1248F8AA8E1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55527B3E-9E39-5E1E-ACB7-92FD8AB7F8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24DD010C-8B54-4EEE-54F7-32DB5C50EC72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9F2B86-5F33-7413-4182-D1309BCA00E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4509D5-0AC9-500E-64E3-9BE876478EF4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650E548D-FD3C-3D25-4B35-49DC6AD94E5F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자유형 83">
              <a:extLst>
                <a:ext uri="{FF2B5EF4-FFF2-40B4-BE49-F238E27FC236}">
                  <a16:creationId xmlns:a16="http://schemas.microsoft.com/office/drawing/2014/main" id="{810743FB-8767-A8B1-0129-3DD1FBB120F8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83">
              <a:extLst>
                <a:ext uri="{FF2B5EF4-FFF2-40B4-BE49-F238E27FC236}">
                  <a16:creationId xmlns:a16="http://schemas.microsoft.com/office/drawing/2014/main" id="{1CF34AFC-D547-E155-B290-C16C6E18843C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EEBFC1-2F6F-8322-AE1B-A68FD5D0468F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1429336-AAA8-97D6-7B9A-42804255FECF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2">
                <a:extLst>
                  <a:ext uri="{FF2B5EF4-FFF2-40B4-BE49-F238E27FC236}">
                    <a16:creationId xmlns:a16="http://schemas.microsoft.com/office/drawing/2014/main" id="{9A11055E-D2E2-6FB5-64CD-A819D5078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4ED2BE1-C014-E0CC-15EA-C85C6DFC1C2D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177B5F7-E359-808F-77C3-4FFBBF95858C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B24540-3CFA-9C47-65F4-44558098923C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D69FAB-29F1-6837-D78C-AC57DBF45D5D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8" name="직선 연결선[R] 69">
                <a:extLst>
                  <a:ext uri="{FF2B5EF4-FFF2-40B4-BE49-F238E27FC236}">
                    <a16:creationId xmlns:a16="http://schemas.microsoft.com/office/drawing/2014/main" id="{68A5E45E-AABB-14CB-215C-15867880E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45DB0D-62B2-21E3-CAF5-0BFC82F17656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3BA78E-31DD-E123-BFBE-298A9589DEF6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7A63B37-5D7A-8B02-D2B0-6F3624939B00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FA9F04-821C-4B91-178F-8725DD8047F8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1C7FE20-4047-0D4E-1855-98B3620DA1CB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5B0F9A-FBA8-4B0E-F9D4-2DAF03AA99C7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4548BC-2394-119B-059C-3025D88D0DB2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071BF-9100-761D-8F98-C36191AA55A5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30" name="직선 연결선[R] 124">
            <a:extLst>
              <a:ext uri="{FF2B5EF4-FFF2-40B4-BE49-F238E27FC236}">
                <a16:creationId xmlns:a16="http://schemas.microsoft.com/office/drawing/2014/main" id="{D733DAD9-6188-7CFB-2FA9-CB0B1C089601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135">
            <a:extLst>
              <a:ext uri="{FF2B5EF4-FFF2-40B4-BE49-F238E27FC236}">
                <a16:creationId xmlns:a16="http://schemas.microsoft.com/office/drawing/2014/main" id="{BBC82115-B652-D237-90B5-E3F2C3C00B12}"/>
              </a:ext>
            </a:extLst>
          </p:cNvPr>
          <p:cNvCxnSpPr>
            <a:cxnSpLocks/>
            <a:stCxn id="6" idx="1"/>
            <a:endCxn id="34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CB8608E3-4FE4-341F-00B7-7DC84E7A6187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B88A68-641B-368A-50FC-2E83AEDD1C0D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6" name="직선 연결선[R] 144">
            <a:extLst>
              <a:ext uri="{FF2B5EF4-FFF2-40B4-BE49-F238E27FC236}">
                <a16:creationId xmlns:a16="http://schemas.microsoft.com/office/drawing/2014/main" id="{BC1B4C6B-E47B-EEEF-54AF-6AE7B859416B}"/>
              </a:ext>
            </a:extLst>
          </p:cNvPr>
          <p:cNvCxnSpPr>
            <a:cxnSpLocks/>
            <a:stCxn id="34" idx="3"/>
            <a:endCxn id="33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78A71C06-46B8-9145-A759-D4BF5AC023E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17">
            <a:extLst>
              <a:ext uri="{FF2B5EF4-FFF2-40B4-BE49-F238E27FC236}">
                <a16:creationId xmlns:a16="http://schemas.microsoft.com/office/drawing/2014/main" id="{508BCA2A-3421-48A3-69DD-2C721C3408D9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3D8C0E0-1B87-4AFB-1A52-21E08F03BF82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8D2F56-DA61-9FCC-CA57-16DD2516AF8F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117">
            <a:extLst>
              <a:ext uri="{FF2B5EF4-FFF2-40B4-BE49-F238E27FC236}">
                <a16:creationId xmlns:a16="http://schemas.microsoft.com/office/drawing/2014/main" id="{B9017C63-F023-6425-4FBE-D24ECB5B2B97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117">
            <a:extLst>
              <a:ext uri="{FF2B5EF4-FFF2-40B4-BE49-F238E27FC236}">
                <a16:creationId xmlns:a16="http://schemas.microsoft.com/office/drawing/2014/main" id="{A8AF121E-7D63-48D0-196F-94A9C51FC9DC}"/>
              </a:ext>
            </a:extLst>
          </p:cNvPr>
          <p:cNvCxnSpPr>
            <a:cxnSpLocks/>
            <a:stCxn id="57" idx="0"/>
          </p:cNvCxnSpPr>
          <p:nvPr/>
        </p:nvCxnSpPr>
        <p:spPr>
          <a:xfrm flipH="1">
            <a:off x="8247251" y="4283444"/>
            <a:ext cx="229001" cy="6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31A761-E775-D346-2954-CEFF78D83106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44CE2DA-DBFE-4181-7C80-6F701D5BA57E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[R] 120">
            <a:extLst>
              <a:ext uri="{FF2B5EF4-FFF2-40B4-BE49-F238E27FC236}">
                <a16:creationId xmlns:a16="http://schemas.microsoft.com/office/drawing/2014/main" id="{57662B3D-7117-B917-8057-79345F8919DF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120">
            <a:extLst>
              <a:ext uri="{FF2B5EF4-FFF2-40B4-BE49-F238E27FC236}">
                <a16:creationId xmlns:a16="http://schemas.microsoft.com/office/drawing/2014/main" id="{BE3B3991-DED4-4077-70B6-B3DB1EE09629}"/>
              </a:ext>
            </a:extLst>
          </p:cNvPr>
          <p:cNvCxnSpPr>
            <a:cxnSpLocks/>
          </p:cNvCxnSpPr>
          <p:nvPr/>
        </p:nvCxnSpPr>
        <p:spPr>
          <a:xfrm flipH="1">
            <a:off x="3064302" y="4644148"/>
            <a:ext cx="7945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[R] 89">
            <a:extLst>
              <a:ext uri="{FF2B5EF4-FFF2-40B4-BE49-F238E27FC236}">
                <a16:creationId xmlns:a16="http://schemas.microsoft.com/office/drawing/2014/main" id="{35360427-964F-5B88-43EF-D5882367D03A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89">
            <a:extLst>
              <a:ext uri="{FF2B5EF4-FFF2-40B4-BE49-F238E27FC236}">
                <a16:creationId xmlns:a16="http://schemas.microsoft.com/office/drawing/2014/main" id="{3783DAC7-9B42-21B6-C439-C2250DD8F602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89">
            <a:extLst>
              <a:ext uri="{FF2B5EF4-FFF2-40B4-BE49-F238E27FC236}">
                <a16:creationId xmlns:a16="http://schemas.microsoft.com/office/drawing/2014/main" id="{7CE1BE11-C910-707A-7365-0D91AEAE4793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89">
            <a:extLst>
              <a:ext uri="{FF2B5EF4-FFF2-40B4-BE49-F238E27FC236}">
                <a16:creationId xmlns:a16="http://schemas.microsoft.com/office/drawing/2014/main" id="{2D1FDAE2-CBFD-6CF4-F220-F339216B4B37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703E6C-AC9B-A87F-1585-5C5737B6B146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C8DC675-D922-2988-7C14-0D26716B00BE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D6EF05-142E-FC73-5201-2DB66AA40631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12CC87-3060-2423-DFC7-781C82D51A96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자유형 83">
            <a:extLst>
              <a:ext uri="{FF2B5EF4-FFF2-40B4-BE49-F238E27FC236}">
                <a16:creationId xmlns:a16="http://schemas.microsoft.com/office/drawing/2014/main" id="{E25158B3-070F-AE9A-3B46-CA06F14943F0}"/>
              </a:ext>
            </a:extLst>
          </p:cNvPr>
          <p:cNvSpPr/>
          <p:nvPr/>
        </p:nvSpPr>
        <p:spPr>
          <a:xfrm>
            <a:off x="8429818" y="4283444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자유형 83">
            <a:extLst>
              <a:ext uri="{FF2B5EF4-FFF2-40B4-BE49-F238E27FC236}">
                <a16:creationId xmlns:a16="http://schemas.microsoft.com/office/drawing/2014/main" id="{BB34A36B-BB07-81E9-73BC-B1DEC8F95AE0}"/>
              </a:ext>
            </a:extLst>
          </p:cNvPr>
          <p:cNvSpPr/>
          <p:nvPr/>
        </p:nvSpPr>
        <p:spPr>
          <a:xfrm>
            <a:off x="3026478" y="4634848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8380EFF-F24D-5786-F72D-CE7EA618446A}"/>
              </a:ext>
            </a:extLst>
          </p:cNvPr>
          <p:cNvGrpSpPr/>
          <p:nvPr/>
        </p:nvGrpSpPr>
        <p:grpSpPr>
          <a:xfrm>
            <a:off x="2911786" y="5051364"/>
            <a:ext cx="286087" cy="83589"/>
            <a:chOff x="2911786" y="5051364"/>
            <a:chExt cx="286087" cy="83589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317B6EE-E393-1796-A22A-1D701A1EFD24}"/>
                </a:ext>
              </a:extLst>
            </p:cNvPr>
            <p:cNvCxnSpPr>
              <a:cxnSpLocks/>
            </p:cNvCxnSpPr>
            <p:nvPr/>
          </p:nvCxnSpPr>
          <p:spPr>
            <a:xfrm>
              <a:off x="2954648" y="5052464"/>
              <a:ext cx="2432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380E7CF0-67E2-2BD3-5636-14C653F46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1786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D0D022-223F-CC97-0AA1-01EB5A9AC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060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E55B93-7F9A-8F37-ED70-450883014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13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C8A32C-AF55-ABC4-7147-330212DC9208}"/>
              </a:ext>
            </a:extLst>
          </p:cNvPr>
          <p:cNvGrpSpPr/>
          <p:nvPr/>
        </p:nvGrpSpPr>
        <p:grpSpPr>
          <a:xfrm>
            <a:off x="8307411" y="4695983"/>
            <a:ext cx="286087" cy="83589"/>
            <a:chOff x="3734111" y="5819714"/>
            <a:chExt cx="286087" cy="835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C1E278-539F-42B6-23C7-277C3037E0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6973" y="5820814"/>
              <a:ext cx="2432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B51B2BAF-20E8-8319-DCBA-8035601D1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4111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249A1B5-224C-E9C2-A831-7935CD18B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385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8273A63-384E-AA30-76AA-4DC7FE5DE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1938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43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5V0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AEE36-D084-7A3A-FFC2-FEFA0748026B}"/>
              </a:ext>
            </a:extLst>
          </p:cNvPr>
          <p:cNvSpPr txBox="1"/>
          <p:nvPr/>
        </p:nvSpPr>
        <p:spPr>
          <a:xfrm>
            <a:off x="565562" y="5238612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https://support.xilinx.com/s/question/0D54U00006MmmQaSAJ/zynq-ultrascale-rfsoc-zcu111-kit-rf-dac-output-current?language=en_US</a:t>
            </a:r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62C4B-3146-92A4-C49A-ADB7DA9E7F99}"/>
              </a:ext>
            </a:extLst>
          </p:cNvPr>
          <p:cNvSpPr/>
          <p:nvPr/>
        </p:nvSpPr>
        <p:spPr>
          <a:xfrm>
            <a:off x="1949986" y="618920"/>
            <a:ext cx="2057936" cy="905655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TPS62148RGXR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BD4E21-C663-6C54-097C-790F8755B2AD}"/>
              </a:ext>
            </a:extLst>
          </p:cNvPr>
          <p:cNvCxnSpPr/>
          <p:nvPr/>
        </p:nvCxnSpPr>
        <p:spPr>
          <a:xfrm>
            <a:off x="575953" y="618920"/>
            <a:ext cx="3562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5665A55-F047-1A42-891E-8E6D548DF943}"/>
              </a:ext>
            </a:extLst>
          </p:cNvPr>
          <p:cNvCxnSpPr>
            <a:cxnSpLocks/>
            <a:stCxn id="18" idx="2"/>
            <a:endCxn id="4" idx="1"/>
          </p:cNvCxnSpPr>
          <p:nvPr/>
        </p:nvCxnSpPr>
        <p:spPr>
          <a:xfrm rot="16200000" flipH="1">
            <a:off x="1136513" y="258275"/>
            <a:ext cx="431552" cy="1195393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46DC81-7338-510F-99E7-E8C9F0CA263A}"/>
              </a:ext>
            </a:extLst>
          </p:cNvPr>
          <p:cNvSpPr txBox="1"/>
          <p:nvPr/>
        </p:nvSpPr>
        <p:spPr>
          <a:xfrm>
            <a:off x="462686" y="2708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12V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64F080-603D-5088-8133-13C3728E6DCB}"/>
              </a:ext>
            </a:extLst>
          </p:cNvPr>
          <p:cNvSpPr/>
          <p:nvPr/>
        </p:nvSpPr>
        <p:spPr>
          <a:xfrm>
            <a:off x="5239452" y="1040626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LT3045EDD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441183-66FC-3F35-C1CC-871AC3C6EED1}"/>
              </a:ext>
            </a:extLst>
          </p:cNvPr>
          <p:cNvSpPr txBox="1"/>
          <p:nvPr/>
        </p:nvSpPr>
        <p:spPr>
          <a:xfrm>
            <a:off x="4309021" y="70241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7.5V</a:t>
            </a:r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5523C39-67BA-3E01-0BC2-98C5A74AF091}"/>
              </a:ext>
            </a:extLst>
          </p:cNvPr>
          <p:cNvGrpSpPr/>
          <p:nvPr/>
        </p:nvGrpSpPr>
        <p:grpSpPr>
          <a:xfrm>
            <a:off x="7297388" y="778068"/>
            <a:ext cx="1521436" cy="574364"/>
            <a:chOff x="7297388" y="511445"/>
            <a:chExt cx="1521436" cy="57436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8FE87A-2CC2-958D-8DB7-D242F227BFD6}"/>
                </a:ext>
              </a:extLst>
            </p:cNvPr>
            <p:cNvCxnSpPr>
              <a:cxnSpLocks/>
            </p:cNvCxnSpPr>
            <p:nvPr/>
          </p:nvCxnSpPr>
          <p:spPr>
            <a:xfrm>
              <a:off x="7297388" y="1073109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33A80D-FE9B-63C6-4934-F57FD8336EE6}"/>
                </a:ext>
              </a:extLst>
            </p:cNvPr>
            <p:cNvSpPr txBox="1"/>
            <p:nvPr/>
          </p:nvSpPr>
          <p:spPr>
            <a:xfrm>
              <a:off x="8361648" y="5114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7V</a:t>
              </a:r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449263B-FCCC-7385-AD0E-AD7A3E6DF22C}"/>
                </a:ext>
              </a:extLst>
            </p:cNvPr>
            <p:cNvCxnSpPr/>
            <p:nvPr/>
          </p:nvCxnSpPr>
          <p:spPr>
            <a:xfrm>
              <a:off x="8412106" y="8801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6BF291A-E868-B370-DD07-731564910E06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8801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2A4367-C3FE-9CDD-5265-7D835FA178B7}"/>
              </a:ext>
            </a:extLst>
          </p:cNvPr>
          <p:cNvSpPr txBox="1"/>
          <p:nvPr/>
        </p:nvSpPr>
        <p:spPr>
          <a:xfrm>
            <a:off x="2687047" y="152457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2A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A77684-1C7C-B7FC-3723-CF524D6983C0}"/>
              </a:ext>
            </a:extLst>
          </p:cNvPr>
          <p:cNvSpPr txBox="1"/>
          <p:nvPr/>
        </p:nvSpPr>
        <p:spPr>
          <a:xfrm>
            <a:off x="5848543" y="144183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500mA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24E831-EE59-3C9A-2364-69E727DB0852}"/>
              </a:ext>
            </a:extLst>
          </p:cNvPr>
          <p:cNvSpPr/>
          <p:nvPr/>
        </p:nvSpPr>
        <p:spPr>
          <a:xfrm>
            <a:off x="5239452" y="3085166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LT1761ES5-BYP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C1681A-47D4-5066-06EE-B9CE451F81AC}"/>
              </a:ext>
            </a:extLst>
          </p:cNvPr>
          <p:cNvSpPr txBox="1"/>
          <p:nvPr/>
        </p:nvSpPr>
        <p:spPr>
          <a:xfrm>
            <a:off x="5848543" y="352416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4B7E95-12EA-0382-B729-563F851F77D1}"/>
              </a:ext>
            </a:extLst>
          </p:cNvPr>
          <p:cNvGrpSpPr/>
          <p:nvPr/>
        </p:nvGrpSpPr>
        <p:grpSpPr>
          <a:xfrm>
            <a:off x="7297388" y="2715833"/>
            <a:ext cx="1521436" cy="574364"/>
            <a:chOff x="7297388" y="1804645"/>
            <a:chExt cx="1521436" cy="574364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60167F6-968E-7C8C-EEE6-CCB216A9CBF1}"/>
                </a:ext>
              </a:extLst>
            </p:cNvPr>
            <p:cNvCxnSpPr>
              <a:cxnSpLocks/>
            </p:cNvCxnSpPr>
            <p:nvPr/>
          </p:nvCxnSpPr>
          <p:spPr>
            <a:xfrm>
              <a:off x="7297388" y="2364948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F9128A-0B83-1E13-5ECE-B8441272B48C}"/>
                </a:ext>
              </a:extLst>
            </p:cNvPr>
            <p:cNvSpPr txBox="1"/>
            <p:nvPr/>
          </p:nvSpPr>
          <p:spPr>
            <a:xfrm>
              <a:off x="8361648" y="18046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5V</a:t>
              </a:r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D093C55-AC1F-9BCF-5389-DEA5BA8A0B36}"/>
                </a:ext>
              </a:extLst>
            </p:cNvPr>
            <p:cNvCxnSpPr/>
            <p:nvPr/>
          </p:nvCxnSpPr>
          <p:spPr>
            <a:xfrm>
              <a:off x="8412106" y="21733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EB7A6CB-394A-EAAE-65BB-1BE1D9F915D1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21733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F3C0D16-1027-AB8E-21DA-14586B8FC3B0}"/>
              </a:ext>
            </a:extLst>
          </p:cNvPr>
          <p:cNvCxnSpPr>
            <a:cxnSpLocks/>
            <a:stCxn id="4" idx="3"/>
            <a:endCxn id="47" idx="1"/>
          </p:cNvCxnSpPr>
          <p:nvPr/>
        </p:nvCxnSpPr>
        <p:spPr>
          <a:xfrm>
            <a:off x="4007922" y="1071748"/>
            <a:ext cx="1231530" cy="223450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B20792BA-E176-C7E4-1D4A-2F84C867EE01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007922" y="1071748"/>
            <a:ext cx="1231530" cy="18996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1D8A5C7-FEB1-7903-27B5-C4E110B8339B}"/>
              </a:ext>
            </a:extLst>
          </p:cNvPr>
          <p:cNvSpPr txBox="1"/>
          <p:nvPr/>
        </p:nvSpPr>
        <p:spPr>
          <a:xfrm>
            <a:off x="2072936" y="1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step converter</a:t>
            </a:r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34081E-FA50-23B5-2D95-785693C785D0}"/>
              </a:ext>
            </a:extLst>
          </p:cNvPr>
          <p:cNvSpPr txBox="1"/>
          <p:nvPr/>
        </p:nvSpPr>
        <p:spPr>
          <a:xfrm>
            <a:off x="5989607" y="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LDO</a:t>
            </a:r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10F9D02-A4A0-3865-9533-08CE41CAE14F}"/>
              </a:ext>
            </a:extLst>
          </p:cNvPr>
          <p:cNvSpPr/>
          <p:nvPr/>
        </p:nvSpPr>
        <p:spPr>
          <a:xfrm>
            <a:off x="5239452" y="3849135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AP62201WU-7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4231E0E5-3F53-ECCE-A3ED-2529F47CF3D5}"/>
              </a:ext>
            </a:extLst>
          </p:cNvPr>
          <p:cNvCxnSpPr>
            <a:cxnSpLocks/>
            <a:stCxn id="18" idx="2"/>
            <a:endCxn id="116" idx="1"/>
          </p:cNvCxnSpPr>
          <p:nvPr/>
        </p:nvCxnSpPr>
        <p:spPr>
          <a:xfrm rot="16200000" flipH="1">
            <a:off x="1282009" y="112779"/>
            <a:ext cx="3430026" cy="4484859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EF20AB9-567D-6E8E-AB3C-CF4BB8A7EAFB}"/>
              </a:ext>
            </a:extLst>
          </p:cNvPr>
          <p:cNvGrpSpPr/>
          <p:nvPr/>
        </p:nvGrpSpPr>
        <p:grpSpPr>
          <a:xfrm>
            <a:off x="7297388" y="3484358"/>
            <a:ext cx="1649533" cy="574364"/>
            <a:chOff x="7297388" y="1804645"/>
            <a:chExt cx="1649533" cy="574364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A365408-14C4-4331-294E-8DE4E13D86DF}"/>
                </a:ext>
              </a:extLst>
            </p:cNvPr>
            <p:cNvCxnSpPr>
              <a:cxnSpLocks/>
            </p:cNvCxnSpPr>
            <p:nvPr/>
          </p:nvCxnSpPr>
          <p:spPr>
            <a:xfrm>
              <a:off x="7297388" y="2364948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501A70E-764B-8D40-A9BF-9E17CC8BAD4A}"/>
                </a:ext>
              </a:extLst>
            </p:cNvPr>
            <p:cNvSpPr txBox="1"/>
            <p:nvPr/>
          </p:nvSpPr>
          <p:spPr>
            <a:xfrm>
              <a:off x="8311811" y="180464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3.3V</a:t>
              </a:r>
              <a:endParaRPr lang="ko-KR" altLang="en-US"/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0AA66E6-0D69-213A-E6AD-66C7511D2730}"/>
                </a:ext>
              </a:extLst>
            </p:cNvPr>
            <p:cNvCxnSpPr/>
            <p:nvPr/>
          </p:nvCxnSpPr>
          <p:spPr>
            <a:xfrm>
              <a:off x="8412106" y="21733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E7E8395-B4BA-A78A-2FA4-BDD2B446F3CA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21733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1B11957-25A4-A374-ACB1-CEAE10F76B39}"/>
              </a:ext>
            </a:extLst>
          </p:cNvPr>
          <p:cNvSpPr txBox="1"/>
          <p:nvPr/>
        </p:nvSpPr>
        <p:spPr>
          <a:xfrm>
            <a:off x="6076971" y="42788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2A</a:t>
            </a:r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B669C51-6D57-DFE0-AF6E-950F2998205C}"/>
              </a:ext>
            </a:extLst>
          </p:cNvPr>
          <p:cNvSpPr/>
          <p:nvPr/>
        </p:nvSpPr>
        <p:spPr>
          <a:xfrm>
            <a:off x="5239452" y="1810156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LT3045EDD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12CB20D-6892-8635-FE9D-A5C33C239642}"/>
              </a:ext>
            </a:extLst>
          </p:cNvPr>
          <p:cNvGrpSpPr/>
          <p:nvPr/>
        </p:nvGrpSpPr>
        <p:grpSpPr>
          <a:xfrm>
            <a:off x="7297388" y="1470940"/>
            <a:ext cx="1521436" cy="574364"/>
            <a:chOff x="7297388" y="511445"/>
            <a:chExt cx="1521436" cy="574364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D6036EE-FABD-41FE-A86D-F586312F7627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7297388" y="1071748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C3F6DB9-41BB-D3CB-CEC6-4C11CE7B05B2}"/>
                </a:ext>
              </a:extLst>
            </p:cNvPr>
            <p:cNvSpPr txBox="1"/>
            <p:nvPr/>
          </p:nvSpPr>
          <p:spPr>
            <a:xfrm>
              <a:off x="8361648" y="5114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7V</a:t>
              </a:r>
              <a:endParaRPr lang="ko-KR" altLang="en-US"/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F6D4D2AD-B13C-BEE9-A9AD-7395D5E41B0D}"/>
                </a:ext>
              </a:extLst>
            </p:cNvPr>
            <p:cNvCxnSpPr/>
            <p:nvPr/>
          </p:nvCxnSpPr>
          <p:spPr>
            <a:xfrm>
              <a:off x="8412106" y="8801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65DD167-BC9D-6E4F-E08B-FAD43E9ABC4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8801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160AC95F-4B63-FFB8-B226-1A10C71D0E51}"/>
              </a:ext>
            </a:extLst>
          </p:cNvPr>
          <p:cNvSpPr txBox="1"/>
          <p:nvPr/>
        </p:nvSpPr>
        <p:spPr>
          <a:xfrm>
            <a:off x="5848543" y="221136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500mA</a:t>
            </a:r>
            <a:endParaRPr lang="ko-KR" altLang="en-US"/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4C4F0BA5-12AD-11B7-F3ED-7C36616DE96F}"/>
              </a:ext>
            </a:extLst>
          </p:cNvPr>
          <p:cNvCxnSpPr>
            <a:cxnSpLocks/>
            <a:stCxn id="4" idx="3"/>
            <a:endCxn id="152" idx="1"/>
          </p:cNvCxnSpPr>
          <p:nvPr/>
        </p:nvCxnSpPr>
        <p:spPr>
          <a:xfrm>
            <a:off x="4007922" y="1071748"/>
            <a:ext cx="1231530" cy="95949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56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44D79F-F6C2-A5BD-F33C-8E14FECA3889}"/>
              </a:ext>
            </a:extLst>
          </p:cNvPr>
          <p:cNvSpPr/>
          <p:nvPr/>
        </p:nvSpPr>
        <p:spPr>
          <a:xfrm>
            <a:off x="1050966" y="605642"/>
            <a:ext cx="1187533" cy="12350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I2C1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C553DB-44EE-C9CB-7A38-D4D57F72E31D}"/>
              </a:ext>
            </a:extLst>
          </p:cNvPr>
          <p:cNvSpPr/>
          <p:nvPr/>
        </p:nvSpPr>
        <p:spPr>
          <a:xfrm>
            <a:off x="2796639" y="605642"/>
            <a:ext cx="1187533" cy="12350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TCA9548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0390FD-DFDC-5FC9-4989-359E479AA475}"/>
              </a:ext>
            </a:extLst>
          </p:cNvPr>
          <p:cNvSpPr/>
          <p:nvPr/>
        </p:nvSpPr>
        <p:spPr>
          <a:xfrm>
            <a:off x="4542312" y="605642"/>
            <a:ext cx="2024743" cy="12350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PCF8574AT/3,518</a:t>
            </a:r>
          </a:p>
          <a:p>
            <a:pPr algn="ctr"/>
            <a:r>
              <a:rPr lang="en-US" altLang="ko-KR"/>
              <a:t>ADDR</a:t>
            </a:r>
          </a:p>
          <a:p>
            <a:pPr algn="ctr"/>
            <a:r>
              <a:rPr lang="en-US" altLang="ko-KR"/>
              <a:t>0x01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9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Butterworth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850870"/>
            <a:ext cx="384316" cy="11220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Arch3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92551-59CB-6977-9443-DA239A02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87" y="290482"/>
            <a:ext cx="9636026" cy="5386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F15BE-A76A-76D2-EBD1-F2C765020333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Attneuator, High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493</Words>
  <Application>Microsoft Office PowerPoint</Application>
  <PresentationFormat>와이드스크린</PresentationFormat>
  <Paragraphs>217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308</cp:revision>
  <dcterms:created xsi:type="dcterms:W3CDTF">2023-11-22T02:58:21Z</dcterms:created>
  <dcterms:modified xsi:type="dcterms:W3CDTF">2023-12-31T13:34:24Z</dcterms:modified>
</cp:coreProperties>
</file>